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43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706F-86AD-4547-85E6-FF0FB62CA332}" type="datetimeFigureOut">
              <a:rPr lang="nb-NO" smtClean="0"/>
              <a:t>20.01.2011</a:t>
            </a:fld>
            <a:endParaRPr lang="nb-N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C982AB-62C5-45CE-B303-ADB65BD2EF54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706F-86AD-4547-85E6-FF0FB62CA332}" type="datetimeFigureOut">
              <a:rPr lang="nb-NO" smtClean="0"/>
              <a:t>20.01.2011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982AB-62C5-45CE-B303-ADB65BD2EF5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706F-86AD-4547-85E6-FF0FB62CA332}" type="datetimeFigureOut">
              <a:rPr lang="nb-NO" smtClean="0"/>
              <a:t>20.01.2011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982AB-62C5-45CE-B303-ADB65BD2EF54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706F-86AD-4547-85E6-FF0FB62CA332}" type="datetimeFigureOut">
              <a:rPr lang="nb-NO" smtClean="0"/>
              <a:t>20.01.2011</a:t>
            </a:fld>
            <a:endParaRPr lang="nb-NO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C982AB-62C5-45CE-B303-ADB65BD2EF54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706F-86AD-4547-85E6-FF0FB62CA332}" type="datetimeFigureOut">
              <a:rPr lang="nb-NO" smtClean="0"/>
              <a:t>20.01.2011</a:t>
            </a:fld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C982AB-62C5-45CE-B303-ADB65BD2EF54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706F-86AD-4547-85E6-FF0FB62CA332}" type="datetimeFigureOut">
              <a:rPr lang="nb-NO" smtClean="0"/>
              <a:t>20.01.2011</a:t>
            </a:fld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C982AB-62C5-45CE-B303-ADB65BD2EF54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706F-86AD-4547-85E6-FF0FB62CA332}" type="datetimeFigureOut">
              <a:rPr lang="nb-NO" smtClean="0"/>
              <a:t>20.01.2011</a:t>
            </a:fld>
            <a:endParaRPr lang="nb-NO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C982AB-62C5-45CE-B303-ADB65BD2EF54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706F-86AD-4547-85E6-FF0FB62CA332}" type="datetimeFigureOut">
              <a:rPr lang="nb-NO" smtClean="0"/>
              <a:t>20.01.2011</a:t>
            </a:fld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C982AB-62C5-45CE-B303-ADB65BD2EF54}" type="slidenum">
              <a:rPr lang="nb-NO" smtClean="0"/>
              <a:t>‹#›</a:t>
            </a:fld>
            <a:endParaRPr lang="nb-N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706F-86AD-4547-85E6-FF0FB62CA332}" type="datetimeFigureOut">
              <a:rPr lang="nb-NO" smtClean="0"/>
              <a:t>20.01.2011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C982AB-62C5-45CE-B303-ADB65BD2EF54}" type="slidenum">
              <a:rPr lang="nb-NO" smtClean="0"/>
              <a:t>‹#›</a:t>
            </a:fld>
            <a:endParaRPr lang="nb-N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706F-86AD-4547-85E6-FF0FB62CA332}" type="datetimeFigureOut">
              <a:rPr lang="nb-NO" smtClean="0"/>
              <a:t>20.01.2011</a:t>
            </a:fld>
            <a:endParaRPr lang="nb-N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C982AB-62C5-45CE-B303-ADB65BD2EF54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706F-86AD-4547-85E6-FF0FB62CA332}" type="datetimeFigureOut">
              <a:rPr lang="nb-NO" smtClean="0"/>
              <a:t>20.01.2011</a:t>
            </a:fld>
            <a:endParaRPr lang="nb-NO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C982AB-62C5-45CE-B303-ADB65BD2EF54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FCB706F-86AD-4547-85E6-FF0FB62CA332}" type="datetimeFigureOut">
              <a:rPr lang="nb-NO" smtClean="0"/>
              <a:t>20.01.2011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3C982AB-62C5-45CE-B303-ADB65BD2EF54}" type="slidenum">
              <a:rPr lang="nb-NO" smtClean="0"/>
              <a:t>‹#›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4l9GE_eaMS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JHCv5eOzem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68ANUXyBvy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Svangerskap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Gruppe 26B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33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107504" y="116633"/>
            <a:ext cx="5328592" cy="1368152"/>
          </a:xfrm>
        </p:spPr>
        <p:txBody>
          <a:bodyPr>
            <a:normAutofit/>
          </a:bodyPr>
          <a:lstStyle/>
          <a:p>
            <a:r>
              <a:rPr lang="nb-NO" sz="6000" b="1" dirty="0" smtClean="0"/>
              <a:t>Innledning</a:t>
            </a:r>
            <a:endParaRPr lang="nb-NO" sz="6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896544" cy="491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8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323528" y="260648"/>
            <a:ext cx="6096000" cy="2448272"/>
          </a:xfrm>
        </p:spPr>
        <p:txBody>
          <a:bodyPr>
            <a:normAutofit/>
          </a:bodyPr>
          <a:lstStyle/>
          <a:p>
            <a:r>
              <a:rPr lang="nb-NO" sz="4000" b="1" dirty="0" smtClean="0"/>
              <a:t>Første trimester</a:t>
            </a:r>
          </a:p>
          <a:p>
            <a:r>
              <a:rPr lang="nb-NO" sz="4000" b="1" dirty="0" smtClean="0"/>
              <a:t>Uke 1 til 12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27584" y="5517232"/>
            <a:ext cx="7543800" cy="914400"/>
          </a:xfrm>
        </p:spPr>
        <p:txBody>
          <a:bodyPr/>
          <a:lstStyle/>
          <a:p>
            <a:r>
              <a:rPr lang="nb-NO" sz="2400" dirty="0">
                <a:hlinkClick r:id="rId2"/>
              </a:rPr>
              <a:t>http://</a:t>
            </a:r>
            <a:r>
              <a:rPr lang="nb-NO" sz="2400" dirty="0" smtClean="0">
                <a:hlinkClick r:id="rId2"/>
              </a:rPr>
              <a:t>www.youtube.com/watch?v=4l9GE_eaMSs</a:t>
            </a:r>
            <a:r>
              <a:rPr lang="nb-NO" sz="2400" dirty="0" smtClean="0"/>
              <a:t> </a:t>
            </a:r>
            <a:endParaRPr lang="nb-NO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7354239" cy="334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323528" y="260648"/>
            <a:ext cx="8208912" cy="2448272"/>
          </a:xfrm>
        </p:spPr>
        <p:txBody>
          <a:bodyPr>
            <a:normAutofit/>
          </a:bodyPr>
          <a:lstStyle/>
          <a:p>
            <a:r>
              <a:rPr lang="nb-NO" sz="4000" b="1" dirty="0" smtClean="0"/>
              <a:t>Andre &amp; Tredje Trimester</a:t>
            </a:r>
          </a:p>
          <a:p>
            <a:r>
              <a:rPr lang="nb-NO" sz="4000" b="1" dirty="0" smtClean="0"/>
              <a:t>Uke 13 til 40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323528" y="5661248"/>
            <a:ext cx="8496944" cy="914400"/>
          </a:xfrm>
        </p:spPr>
        <p:txBody>
          <a:bodyPr/>
          <a:lstStyle/>
          <a:p>
            <a:r>
              <a:rPr lang="nb-NO" sz="2800" dirty="0">
                <a:hlinkClick r:id="rId2"/>
              </a:rPr>
              <a:t>http://</a:t>
            </a:r>
            <a:r>
              <a:rPr lang="nb-NO" sz="2800" dirty="0" smtClean="0">
                <a:hlinkClick r:id="rId2"/>
              </a:rPr>
              <a:t>www.youtube.com/watch?v=JHCv5eOzemY</a:t>
            </a:r>
            <a:r>
              <a:rPr lang="nb-NO" sz="2800" dirty="0" smtClean="0"/>
              <a:t> </a:t>
            </a:r>
            <a:endParaRPr lang="nb-NO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2808312" cy="391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5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395536" y="260649"/>
            <a:ext cx="7560840" cy="1944216"/>
          </a:xfrm>
        </p:spPr>
        <p:txBody>
          <a:bodyPr>
            <a:normAutofit/>
          </a:bodyPr>
          <a:lstStyle/>
          <a:p>
            <a:r>
              <a:rPr lang="nb-NO" sz="4400" b="1" dirty="0" smtClean="0"/>
              <a:t>Fysiologiske forandringer under svangerskapet</a:t>
            </a:r>
            <a:endParaRPr lang="nb-NO" sz="4400" b="1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hlinkClick r:id="rId2"/>
              </a:rPr>
              <a:t>http://</a:t>
            </a:r>
            <a:r>
              <a:rPr lang="nb-NO" sz="2400" dirty="0" smtClean="0">
                <a:hlinkClick r:id="rId2"/>
              </a:rPr>
              <a:t>www.youtube.com/watch?v=68ANUXyBvyY</a:t>
            </a:r>
            <a:r>
              <a:rPr lang="nb-NO" sz="2400" dirty="0" smtClean="0"/>
              <a:t> </a:t>
            </a:r>
            <a:endParaRPr lang="nb-NO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88096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8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323528" y="188641"/>
            <a:ext cx="4670648" cy="1872208"/>
          </a:xfrm>
        </p:spPr>
        <p:txBody>
          <a:bodyPr>
            <a:normAutofit/>
          </a:bodyPr>
          <a:lstStyle/>
          <a:p>
            <a:r>
              <a:rPr lang="nb-NO" sz="4400" b="1" dirty="0" smtClean="0"/>
              <a:t>Avslutning</a:t>
            </a:r>
            <a:endParaRPr lang="nb-NO" sz="4400" b="1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27584" y="5373216"/>
            <a:ext cx="7543800" cy="914400"/>
          </a:xfrm>
        </p:spPr>
        <p:txBody>
          <a:bodyPr/>
          <a:lstStyle/>
          <a:p>
            <a:r>
              <a:rPr lang="nb-NO" sz="2400" dirty="0">
                <a:effectLst/>
              </a:rPr>
              <a:t>Noen menn utvikler </a:t>
            </a:r>
            <a:r>
              <a:rPr lang="nb-NO" sz="2400" dirty="0" err="1">
                <a:effectLst/>
              </a:rPr>
              <a:t>couvade</a:t>
            </a:r>
            <a:r>
              <a:rPr lang="nb-NO" sz="2400" dirty="0">
                <a:effectLst/>
              </a:rPr>
              <a:t>-syndromet (sympatigraviditet), dvs. at de viser psykomotoriske symptomer på graviditet, slik som </a:t>
            </a:r>
            <a:r>
              <a:rPr lang="nb-NO" sz="2400" dirty="0" err="1">
                <a:effectLst/>
              </a:rPr>
              <a:t>mathunger</a:t>
            </a:r>
            <a:r>
              <a:rPr lang="nb-NO" sz="2400" dirty="0">
                <a:effectLst/>
              </a:rPr>
              <a:t>, kvalme og humørsvingninger. </a:t>
            </a:r>
            <a:br>
              <a:rPr lang="nb-NO" sz="2400" dirty="0">
                <a:effectLst/>
              </a:rPr>
            </a:br>
            <a:endParaRPr lang="nb-NO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28575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5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kel">
  <a:themeElements>
    <a:clrScheme name="Enke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nke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nke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30</TotalTime>
  <Words>34</Words>
  <Application>Microsoft Office PowerPoint</Application>
  <PresentationFormat>Skjermfremvisning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Enkel</vt:lpstr>
      <vt:lpstr>Svangerskap</vt:lpstr>
      <vt:lpstr>PowerPoint-presentasjon</vt:lpstr>
      <vt:lpstr>http://www.youtube.com/watch?v=4l9GE_eaMSs </vt:lpstr>
      <vt:lpstr>http://www.youtube.com/watch?v=JHCv5eOzemY </vt:lpstr>
      <vt:lpstr>http://www.youtube.com/watch?v=68ANUXyBvyY </vt:lpstr>
      <vt:lpstr>Noen menn utvikler couvade-syndromet (sympatigraviditet), dvs. at de viser psykomotoriske symptomer på graviditet, slik som mathunger, kvalme og humørsvingninger.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Svangerskap</dc:title>
  <dc:creator>babayaga</dc:creator>
  <cp:lastModifiedBy>babayaga</cp:lastModifiedBy>
  <cp:revision>4</cp:revision>
  <dcterms:created xsi:type="dcterms:W3CDTF">2011-01-20T11:37:09Z</dcterms:created>
  <dcterms:modified xsi:type="dcterms:W3CDTF">2011-01-20T12:07:37Z</dcterms:modified>
</cp:coreProperties>
</file>